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5752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1418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1354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9403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090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1112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2759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5254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29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6421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1026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7995-D503-40BA-84DD-0137B1B8FD70}" type="datetimeFigureOut">
              <a:rPr lang="uk-UA" smtClean="0"/>
              <a:pPr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CD6F-6CBC-4A4B-8C04-7EEEF3B3FF4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83532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</a:t>
            </a:r>
            <a:r>
              <a:rPr lang="ru-RU" b="1" dirty="0" err="1" smtClean="0"/>
              <a:t>Ні</a:t>
            </a:r>
            <a:r>
              <a:rPr lang="ru-RU" b="1" dirty="0" smtClean="0"/>
              <a:t>! </a:t>
            </a:r>
            <a:r>
              <a:rPr lang="ru-RU" b="1" dirty="0" err="1" smtClean="0"/>
              <a:t>Насильству</a:t>
            </a:r>
            <a:r>
              <a:rPr lang="ru-RU" b="1" dirty="0" smtClean="0"/>
              <a:t> н</a:t>
            </a:r>
            <a:r>
              <a:rPr lang="uk-UA" b="1" dirty="0" smtClean="0"/>
              <a:t>ад жінками</a:t>
            </a:r>
            <a:r>
              <a:rPr lang="en-US" b="1" dirty="0" smtClean="0"/>
              <a:t>”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k-UA" dirty="0" smtClean="0"/>
              <a:t>Підготували</a:t>
            </a:r>
          </a:p>
          <a:p>
            <a:pPr algn="r"/>
            <a:r>
              <a:rPr lang="uk-UA" dirty="0" smtClean="0"/>
              <a:t>у</a:t>
            </a:r>
            <a:r>
              <a:rPr lang="uk-UA" dirty="0" smtClean="0"/>
              <a:t>чениці </a:t>
            </a:r>
            <a:r>
              <a:rPr lang="uk-UA" dirty="0" smtClean="0"/>
              <a:t>11 класу</a:t>
            </a:r>
          </a:p>
          <a:p>
            <a:pPr algn="r"/>
            <a:r>
              <a:rPr lang="uk-UA" dirty="0" smtClean="0"/>
              <a:t>НВК</a:t>
            </a:r>
            <a:r>
              <a:rPr lang="en-US" dirty="0" smtClean="0"/>
              <a:t>”</a:t>
            </a:r>
            <a:r>
              <a:rPr lang="uk-UA" dirty="0" smtClean="0"/>
              <a:t>ЗНЗ І-ІІІ ст. №12-ДНЗ</a:t>
            </a:r>
            <a:r>
              <a:rPr lang="en-US" dirty="0" smtClean="0"/>
              <a:t>”</a:t>
            </a:r>
            <a:endParaRPr lang="uk-UA" dirty="0" smtClean="0"/>
          </a:p>
          <a:p>
            <a:pPr algn="r"/>
            <a:r>
              <a:rPr lang="uk-UA" dirty="0" smtClean="0"/>
              <a:t>Шарпінська Емілі та </a:t>
            </a:r>
            <a:r>
              <a:rPr lang="uk-UA" dirty="0" err="1" smtClean="0"/>
              <a:t>Ромащенко</a:t>
            </a:r>
            <a:r>
              <a:rPr lang="uk-UA" dirty="0" smtClean="0"/>
              <a:t> Олена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8003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1003" y="631547"/>
            <a:ext cx="9635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Пам'ятай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одна! Зараз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жінок,що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жертвами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правами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гідністю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4808" y="2879678"/>
            <a:ext cx="6287709" cy="365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40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978" y="2480060"/>
            <a:ext cx="5826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</a:t>
            </a:r>
            <a:endParaRPr lang="uk-UA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4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6078" y="255475"/>
            <a:ext cx="24673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8000" b="1" i="1" dirty="0"/>
              <a:t>П</a:t>
            </a:r>
            <a:r>
              <a:rPr lang="uk-UA" sz="8000" b="1" i="1" dirty="0" smtClean="0"/>
              <a:t>лан</a:t>
            </a:r>
            <a:endParaRPr lang="uk-UA" sz="8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6985" y="1507812"/>
            <a:ext cx="13757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1.Вступ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1790" y="1979008"/>
            <a:ext cx="25763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.Види насилля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8359" y="2458631"/>
            <a:ext cx="58610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.Психологічне насилля над жінками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8359" y="2902855"/>
            <a:ext cx="79775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.Як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зупинити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6985" y="3385344"/>
            <a:ext cx="50202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.Фізичне насилля над жінками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6985" y="3721055"/>
            <a:ext cx="184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6985" y="3862397"/>
            <a:ext cx="55239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6.Сексуальне насилля над жінками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7461" y="4336481"/>
            <a:ext cx="51613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7.Причини насилля над жінками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7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2471" y="379441"/>
            <a:ext cx="104632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зазнавали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пригнічення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формах: словесно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день, люди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на жаль,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жахлива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3513" y="3057097"/>
            <a:ext cx="4559490" cy="3401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1743" y="3057097"/>
            <a:ext cx="4339988" cy="340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4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754" y="13648"/>
            <a:ext cx="49905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dirty="0" smtClean="0"/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 є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 (побиття)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 (погрози, маніпуляції, шантаж, образи)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 (обмеження можливостей, позбавлення майна)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сексуальне (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згвалтування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примус до сексуальних відносин). 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Жінки найчастіше стикаються з психологічним, фізичним та сексуальним насиллям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1809" y="544560"/>
            <a:ext cx="6332561" cy="591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7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23378" y="0"/>
            <a:ext cx="529533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помітити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бороться з ним.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бридка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критика,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необгрунтовані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прикладами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В тебе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вийде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"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бридка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мусиш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скинути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вагу!", "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прибралась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вмієш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дратувати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?!", "От дивись яка вона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?!"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956" y="309853"/>
            <a:ext cx="5622877" cy="63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46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391" y="0"/>
            <a:ext cx="563197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 за все , людина, що проявляє до вас цей вид насилля, має зрозуміти свої помилки, оскільки її поведінка може йти з власного дитинства, де за цією схемою жили її рідні. Серйозна розмова віч-на-віч може допомогти порозумітися та укріпити стосунки. Також дієвим є варіант походу до сімейного психолога, що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вкаже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правильний шлях. Якщо становище не покращується, варто піти від цієї людини, аби психологічне насилля не переросло 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4678" y="272598"/>
            <a:ext cx="4230452" cy="31666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8029" y="3613985"/>
            <a:ext cx="4342974" cy="278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01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767" y="0"/>
            <a:ext cx="1059976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 насилля стосовно жінки найчастіше стається в сімейних стосунках.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 включає в себе ляпаси, побиття, удушення. Виникає переважно внаслідок сварок.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нашу думку,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пережили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психолога.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1306" y="3289713"/>
            <a:ext cx="4902296" cy="3381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9857" y="3289713"/>
            <a:ext cx="4940489" cy="338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57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151" y="192796"/>
            <a:ext cx="591857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Сексуальним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насильством є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згвалтування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примус до сексуальних відносин,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домагання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ООН повідомляє " Третина всіх жінок і дівчат впродовж свого життя зазнають фізичного чи сексуального насильства, а половина загиблих у світі жінок стають жертвами насильства з боку своїх партнерів чи сім'ї".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з вами трапилося щось подібне - не мовчіть через відчуття сорому чи безвиході. Ви не винні, що з вами стався цей інцидент, кожна жінка (та й зокрема, людина) могла опинитися на вашому місці. Звертайтесь до поліції аби привернули до відповідальності злочинця, привертайте увагу ЗМІ, пишіть у соціальних мережах, це допоможе залучитися підтримкою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5710" y="370217"/>
            <a:ext cx="4408226" cy="26595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5710" y="3521123"/>
            <a:ext cx="4408226" cy="28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54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221" y="457664"/>
            <a:ext cx="11118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каже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Антоніу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Ґутерріш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генсекретар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ООН):" Ці злочини є одними з найжахливіших,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найпостійніших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найпоширеніших порушень прав людини у світі, які торкаються кожної третьої жінки у світі. Це означає, що з цим зіштовхуються жінки навколо вас. Члени родини, колеги, подруги. Або навіть ти сама".  На його думку, насилля над жінками сягає корінням у часи чоловічого панування. Через замовчування цієї проблеми та бездіяльність закону, злочинність процвітає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172" y="3135186"/>
            <a:ext cx="4886183" cy="31031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6846" y="3135186"/>
            <a:ext cx="4774443" cy="310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952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601</Words>
  <Application>Microsoft Office PowerPoint</Application>
  <PresentationFormat>Произвольный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“Ні! Насильству над жінками”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Ні! Насильству над жінками</dc:title>
  <dc:creator>дружная семья</dc:creator>
  <cp:lastModifiedBy>Анатолий</cp:lastModifiedBy>
  <cp:revision>11</cp:revision>
  <dcterms:created xsi:type="dcterms:W3CDTF">2021-12-12T17:58:32Z</dcterms:created>
  <dcterms:modified xsi:type="dcterms:W3CDTF">2021-12-15T09:08:23Z</dcterms:modified>
</cp:coreProperties>
</file>